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869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proiectul, solicitantul și cifrele-cheie.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organizația și domeniile de experiență.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Experiență relevantă: programe naționale și europene.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Cine este finanțatorul și care este rolul instituției.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patru funcții ale instituției.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Barierele existente și efectele lor în comunitate.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Scopul general și cele patru obiective specifice.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275 de participanți direcți: structura grupului țintă.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Etapele 1–2: management și selecția grupului țintă.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Etapele 3–4: ateliere interculturale, informare.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Etapele 5–6: conferință, evaluare și diseminare.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Rezultatele estimate, în cifre și în efecte.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Schimbarea urmărită la nivelul relațiilor din comunitate.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Cine se implică: tineri, școli, autorități, ONG-uri, cetățeni.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Cum continuă rezultatele după finalizarea proiectului.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Structura financiară: 90% finanțare, 10% contribuție proprie.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Mesajul-cheie și mulțumiri.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Date de contact și invitație la întrebări.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</Words>
  <Application>Microsoft Office PowerPoint</Application>
  <PresentationFormat>Particularizare</PresentationFormat>
  <Paragraphs>36</Paragraphs>
  <Slides>18</Slides>
  <Notes>18</Notes>
  <HiddenSlides>0</HiddenSlides>
  <MMClips>0</MMClips>
  <ScaleCrop>false</ScaleCrop>
  <HeadingPairs>
    <vt:vector size="6" baseType="variant">
      <vt:variant>
        <vt:lpstr>Fonturi utilizate</vt:lpstr>
      </vt:variant>
      <vt:variant>
        <vt:i4>1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Ciociu Maria</cp:lastModifiedBy>
  <cp:revision>1</cp:revision>
  <dcterms:created xsi:type="dcterms:W3CDTF">2026-08-07T11:14:04Z</dcterms:created>
  <dcterms:modified xsi:type="dcterms:W3CDTF">2026-09-07T15:42:20Z</dcterms:modified>
</cp:coreProperties>
</file>