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5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6693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Salut publicul, prezintă parteneriatul ANR – Fortunatis și tema sesiunii.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Patru obiective, aproximativ un minut.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Definiția de lucru: interacțiune, schimb, respect reciproc.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Componentele culturii; diversitatea ca resursă, nu ca obstacol.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Cinci efecte directe asupra comunității.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Principiile de bază — insistă pe ascultarea activă.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Numește barierele deschis; ele sunt punctul de plecare al soluțiilor.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Legătura dintre comunicare și dezvoltarea comunității.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Exemple concrete pe care publicul le recunoaște.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Responsabilitățile instituțiilor publice și ale organizațiilor.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Beneficiile măsurabile pentru comunitate și organizații.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Studiu de caz: festivalul multicultural local.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Cinci recomandări acționabile pentru participanți.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Mesajul-cheie: diversitatea ca resursă pentru progres.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publicului și invită la întrebări.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Particularizare</PresentationFormat>
  <Paragraphs>30</Paragraphs>
  <Slides>15</Slides>
  <Notes>15</Notes>
  <HiddenSlides>0</HiddenSlides>
  <MMClips>0</MMClips>
  <ScaleCrop>false</ScaleCrop>
  <HeadingPairs>
    <vt:vector size="6" baseType="variant">
      <vt:variant>
        <vt:lpstr>Fonturi utilizate</vt:lpstr>
      </vt:variant>
      <vt:variant>
        <vt:i4>1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Ciociu Maria</cp:lastModifiedBy>
  <cp:revision>1</cp:revision>
  <dcterms:created xsi:type="dcterms:W3CDTF">2026-08-03T11:27:35Z</dcterms:created>
  <dcterms:modified xsi:type="dcterms:W3CDTF">2026-09-07T15:41:26Z</dcterms:modified>
</cp:coreProperties>
</file>